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12192000"/>
  <p:notesSz cx="6858000" cy="9144000"/>
  <p:embeddedFontLst>
    <p:embeddedFont>
      <p:font typeface="Play"/>
      <p:regular r:id="rId12"/>
      <p:bold r:id="rId13"/>
    </p:embeddedFont>
    <p:embeddedFont>
      <p:font typeface="Exo 2"/>
      <p:regular r:id="rId14"/>
      <p:bold r:id="rId15"/>
      <p:italic r:id="rId16"/>
      <p:boldItalic r:id="rId17"/>
    </p:embeddedFont>
    <p:embeddedFont>
      <p:font typeface="Orbitron"/>
      <p:regular r:id="rId18"/>
      <p:bold r:id="rId19"/>
    </p:embeddedFont>
    <p:embeddedFont>
      <p:font typeface="Rajdhani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22" roundtripDataSignature="AMtx7mgXX3HxG5wKEKU4w3wWpz5zGkIn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ajdhani-regular.fntdata"/><Relationship Id="rId11" Type="http://schemas.openxmlformats.org/officeDocument/2006/relationships/slide" Target="slides/slide6.xml"/><Relationship Id="rId22" Type="http://customschemas.google.com/relationships/presentationmetadata" Target="metadata"/><Relationship Id="rId10" Type="http://schemas.openxmlformats.org/officeDocument/2006/relationships/slide" Target="slides/slide5.xml"/><Relationship Id="rId21" Type="http://schemas.openxmlformats.org/officeDocument/2006/relationships/font" Target="fonts/Rajdhani-bold.fntdata"/><Relationship Id="rId13" Type="http://schemas.openxmlformats.org/officeDocument/2006/relationships/font" Target="fonts/Play-bold.fntdata"/><Relationship Id="rId12" Type="http://schemas.openxmlformats.org/officeDocument/2006/relationships/font" Target="fonts/Play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Exo2-bold.fntdata"/><Relationship Id="rId14" Type="http://schemas.openxmlformats.org/officeDocument/2006/relationships/font" Target="fonts/Exo2-regular.fntdata"/><Relationship Id="rId17" Type="http://schemas.openxmlformats.org/officeDocument/2006/relationships/font" Target="fonts/Exo2-boldItalic.fntdata"/><Relationship Id="rId16" Type="http://schemas.openxmlformats.org/officeDocument/2006/relationships/font" Target="fonts/Exo2-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Orbitron-bold.fntdata"/><Relationship Id="rId6" Type="http://schemas.openxmlformats.org/officeDocument/2006/relationships/slide" Target="slides/slide1.xml"/><Relationship Id="rId18" Type="http://schemas.openxmlformats.org/officeDocument/2006/relationships/font" Target="fonts/Orbitron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Informar as referências utilizadas no slide. Organizadas conforme a ABNT 6023:2018. </a:t>
            </a:r>
            <a:endParaRPr/>
          </a:p>
        </p:txBody>
      </p:sp>
      <p:sp>
        <p:nvSpPr>
          <p:cNvPr id="135" name="Google Shape;135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2619902" y="3429006"/>
            <a:ext cx="6952200" cy="117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1" lang="pt-BR" sz="3900">
                <a:solidFill>
                  <a:srgbClr val="C05706"/>
                </a:solidFill>
                <a:latin typeface="Orbitron"/>
                <a:ea typeface="Orbitron"/>
                <a:cs typeface="Orbitron"/>
                <a:sym typeface="Orbitron"/>
              </a:rPr>
              <a:t>TÍTULO DO TRABALHO:</a:t>
            </a:r>
            <a:r>
              <a:rPr b="1" lang="pt-BR" sz="3900">
                <a:latin typeface="Orbitron"/>
                <a:ea typeface="Orbitron"/>
                <a:cs typeface="Orbitron"/>
                <a:sym typeface="Orbitron"/>
              </a:rPr>
              <a:t> SUBTÍTULO</a:t>
            </a:r>
            <a:endParaRPr b="1" sz="7100">
              <a:latin typeface="Orbitron"/>
              <a:ea typeface="Orbitron"/>
              <a:cs typeface="Orbitron"/>
              <a:sym typeface="Orbitron"/>
            </a:endParaRPr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3114294" y="4691785"/>
            <a:ext cx="5963400" cy="4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sz="2700">
                <a:latin typeface="Exo 2"/>
                <a:ea typeface="Exo 2"/>
                <a:cs typeface="Exo 2"/>
                <a:sym typeface="Exo 2"/>
              </a:rPr>
              <a:t>Autoria</a:t>
            </a:r>
            <a:endParaRPr sz="2700">
              <a:latin typeface="Exo 2"/>
              <a:ea typeface="Exo 2"/>
              <a:cs typeface="Exo 2"/>
              <a:sym typeface="Exo 2"/>
            </a:endParaRPr>
          </a:p>
        </p:txBody>
      </p:sp>
      <p:pic>
        <p:nvPicPr>
          <p:cNvPr id="90" name="Google Shape;90;p1" title="Faixa_page-0001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2440769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/>
          <p:nvPr/>
        </p:nvSpPr>
        <p:spPr>
          <a:xfrm>
            <a:off x="0" y="6311900"/>
            <a:ext cx="12192000" cy="575700"/>
          </a:xfrm>
          <a:prstGeom prst="rect">
            <a:avLst/>
          </a:prstGeom>
          <a:solidFill>
            <a:srgbClr val="C0570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700">
                <a:solidFill>
                  <a:schemeClr val="lt1"/>
                </a:solidFill>
                <a:latin typeface="Rajdhani"/>
                <a:ea typeface="Rajdhani"/>
                <a:cs typeface="Rajdhani"/>
                <a:sym typeface="Rajdhani"/>
              </a:rPr>
              <a:t>EIXO: NOME DO EIXO</a:t>
            </a:r>
            <a:endParaRPr sz="1900">
              <a:latin typeface="Rajdhani"/>
              <a:ea typeface="Rajdhani"/>
              <a:cs typeface="Rajdhani"/>
              <a:sym typeface="Rajdhan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838200" y="513127"/>
            <a:ext cx="10515600" cy="72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340D"/>
              </a:buClr>
              <a:buSzPts val="2800"/>
              <a:buFont typeface="Arial"/>
              <a:buNone/>
            </a:pPr>
            <a:r>
              <a:rPr b="1" lang="pt-BR" sz="3400">
                <a:solidFill>
                  <a:srgbClr val="7F340D"/>
                </a:solidFill>
                <a:latin typeface="Orbitron"/>
                <a:ea typeface="Orbitron"/>
                <a:cs typeface="Orbitron"/>
                <a:sym typeface="Orbitron"/>
              </a:rPr>
              <a:t>INTRODUÇÃO</a:t>
            </a:r>
            <a:endParaRPr b="1" sz="3400">
              <a:latin typeface="Orbitron"/>
              <a:ea typeface="Orbitron"/>
              <a:cs typeface="Orbitron"/>
              <a:sym typeface="Orbitron"/>
            </a:endParaRPr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838200" y="1459603"/>
            <a:ext cx="10857300" cy="44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pt-BR" sz="2300">
                <a:latin typeface="Rajdhani"/>
                <a:ea typeface="Rajdhani"/>
                <a:cs typeface="Rajdhani"/>
                <a:sym typeface="Rajdhani"/>
              </a:rPr>
              <a:t>Inserir a motivação da pesquisa e justificativa com autores que nortearam a parte de referencial teórico (apresentar como citação indireta). Neste slide, não inserir textos longos e imagens. Informar os objetivos. Utilizar, no máximo, 1 slide.</a:t>
            </a:r>
            <a:endParaRPr sz="2300">
              <a:latin typeface="Rajdhani"/>
              <a:ea typeface="Rajdhani"/>
              <a:cs typeface="Rajdhani"/>
              <a:sym typeface="Rajdhan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300">
              <a:latin typeface="Rajdhani"/>
              <a:ea typeface="Rajdhani"/>
              <a:cs typeface="Rajdhani"/>
              <a:sym typeface="Rajdhan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pt-BR" sz="2300">
                <a:latin typeface="Rajdhani"/>
                <a:ea typeface="Rajdhani"/>
                <a:cs typeface="Rajdhani"/>
                <a:sym typeface="Rajdhani"/>
              </a:rPr>
              <a:t>Busca-se, responder a seguinte questão problema: </a:t>
            </a:r>
            <a:r>
              <a:rPr b="1" lang="pt-BR" sz="2300">
                <a:latin typeface="Rajdhani"/>
                <a:ea typeface="Rajdhani"/>
                <a:cs typeface="Rajdhani"/>
                <a:sym typeface="Rajdhani"/>
              </a:rPr>
              <a:t>por que xyz ocorrem de forma wyq?</a:t>
            </a:r>
            <a:endParaRPr sz="2300">
              <a:latin typeface="Rajdhani"/>
              <a:ea typeface="Rajdhani"/>
              <a:cs typeface="Rajdhani"/>
              <a:sym typeface="Rajdhan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b="1" sz="2300">
              <a:latin typeface="Rajdhani"/>
              <a:ea typeface="Rajdhani"/>
              <a:cs typeface="Rajdhani"/>
              <a:sym typeface="Rajdhan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pt-BR" sz="2300">
                <a:latin typeface="Rajdhani"/>
                <a:ea typeface="Rajdhani"/>
                <a:cs typeface="Rajdhani"/>
                <a:sym typeface="Rajdhani"/>
              </a:rPr>
              <a:t>O objetivo geral é:</a:t>
            </a:r>
            <a:endParaRPr sz="2300">
              <a:latin typeface="Rajdhani"/>
              <a:ea typeface="Rajdhani"/>
              <a:cs typeface="Rajdhani"/>
              <a:sym typeface="Rajdhan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pt-BR" sz="2300">
                <a:latin typeface="Rajdhani"/>
                <a:ea typeface="Rajdhani"/>
                <a:cs typeface="Rajdhani"/>
                <a:sym typeface="Rajdhani"/>
              </a:rPr>
              <a:t>E os objetivos específicos:</a:t>
            </a:r>
            <a:endParaRPr sz="2300">
              <a:latin typeface="Rajdhani"/>
              <a:ea typeface="Rajdhani"/>
              <a:cs typeface="Rajdhani"/>
              <a:sym typeface="Rajdhani"/>
            </a:endParaRPr>
          </a:p>
          <a:p>
            <a:pPr indent="-26035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ajdhani"/>
              <a:buChar char="•"/>
            </a:pPr>
            <a:r>
              <a:rPr lang="pt-BR" sz="2300">
                <a:latin typeface="Rajdhani"/>
                <a:ea typeface="Rajdhani"/>
                <a:cs typeface="Rajdhani"/>
                <a:sym typeface="Rajdhani"/>
              </a:rPr>
              <a:t>Objetivo específico 1</a:t>
            </a:r>
            <a:endParaRPr sz="2300">
              <a:latin typeface="Rajdhani"/>
              <a:ea typeface="Rajdhani"/>
              <a:cs typeface="Rajdhani"/>
              <a:sym typeface="Rajdhani"/>
            </a:endParaRPr>
          </a:p>
          <a:p>
            <a:pPr indent="-26035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ajdhani"/>
              <a:buChar char="•"/>
            </a:pPr>
            <a:r>
              <a:rPr lang="pt-BR" sz="2300">
                <a:latin typeface="Rajdhani"/>
                <a:ea typeface="Rajdhani"/>
                <a:cs typeface="Rajdhani"/>
                <a:sym typeface="Rajdhani"/>
              </a:rPr>
              <a:t>Objetivo específico 2</a:t>
            </a:r>
            <a:endParaRPr sz="2300">
              <a:latin typeface="Rajdhani"/>
              <a:ea typeface="Rajdhani"/>
              <a:cs typeface="Rajdhani"/>
              <a:sym typeface="Rajdhani"/>
            </a:endParaRPr>
          </a:p>
          <a:p>
            <a:pPr indent="-26035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Rajdhani"/>
              <a:buChar char="•"/>
            </a:pPr>
            <a:r>
              <a:rPr lang="pt-BR" sz="2300">
                <a:latin typeface="Rajdhani"/>
                <a:ea typeface="Rajdhani"/>
                <a:cs typeface="Rajdhani"/>
                <a:sym typeface="Rajdhani"/>
              </a:rPr>
              <a:t>Objetivo específico 3</a:t>
            </a:r>
            <a:endParaRPr sz="2300">
              <a:latin typeface="Rajdhani"/>
              <a:ea typeface="Rajdhani"/>
              <a:cs typeface="Rajdhani"/>
              <a:sym typeface="Rajdhani"/>
            </a:endParaRPr>
          </a:p>
        </p:txBody>
      </p:sp>
      <p:grpSp>
        <p:nvGrpSpPr>
          <p:cNvPr id="98" name="Google Shape;98;p2"/>
          <p:cNvGrpSpPr/>
          <p:nvPr/>
        </p:nvGrpSpPr>
        <p:grpSpPr>
          <a:xfrm>
            <a:off x="0" y="0"/>
            <a:ext cx="12192000" cy="6887496"/>
            <a:chOff x="0" y="0"/>
            <a:chExt cx="12192000" cy="6887496"/>
          </a:xfrm>
        </p:grpSpPr>
        <p:sp>
          <p:nvSpPr>
            <p:cNvPr id="99" name="Google Shape;99;p2"/>
            <p:cNvSpPr/>
            <p:nvPr/>
          </p:nvSpPr>
          <p:spPr>
            <a:xfrm>
              <a:off x="0" y="0"/>
              <a:ext cx="285135" cy="6858000"/>
            </a:xfrm>
            <a:prstGeom prst="rect">
              <a:avLst/>
            </a:prstGeom>
            <a:solidFill>
              <a:srgbClr val="C0570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11906865" y="5427406"/>
              <a:ext cx="285135" cy="1459937"/>
            </a:xfrm>
            <a:prstGeom prst="rect">
              <a:avLst/>
            </a:prstGeom>
            <a:solidFill>
              <a:srgbClr val="C0570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00">
                <a:solidFill>
                  <a:schemeClr val="lt1"/>
                </a:solidFill>
                <a:latin typeface="Rajdhani"/>
                <a:ea typeface="Rajdhani"/>
                <a:cs typeface="Rajdhani"/>
                <a:sym typeface="Rajdhani"/>
              </a:endParaRPr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0" y="6311900"/>
              <a:ext cx="12192000" cy="575596"/>
            </a:xfrm>
            <a:prstGeom prst="rect">
              <a:avLst/>
            </a:prstGeom>
            <a:solidFill>
              <a:srgbClr val="C0570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700">
                  <a:solidFill>
                    <a:schemeClr val="lt1"/>
                  </a:solidFill>
                  <a:latin typeface="Rajdhani"/>
                  <a:ea typeface="Rajdhani"/>
                  <a:cs typeface="Rajdhani"/>
                  <a:sym typeface="Rajdhani"/>
                </a:rPr>
                <a:t>XXV JORNADA DE INICIAÇÃO CIENTÍFICA, CENTRO UNIVERSITÁRIO LUTERANO DE PALMAS, PALMAS, TOCANTINS, 23 DE NOVEMBRO DE 2025. </a:t>
              </a:r>
              <a:endParaRPr sz="1700">
                <a:solidFill>
                  <a:schemeClr val="lt1"/>
                </a:solidFill>
                <a:latin typeface="Rajdhani"/>
                <a:ea typeface="Rajdhani"/>
                <a:cs typeface="Rajdhani"/>
                <a:sym typeface="Rajdhani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 txBox="1"/>
          <p:nvPr>
            <p:ph type="title"/>
          </p:nvPr>
        </p:nvSpPr>
        <p:spPr>
          <a:xfrm>
            <a:off x="621625" y="513125"/>
            <a:ext cx="10728600" cy="72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340D"/>
              </a:buClr>
              <a:buSzPts val="2800"/>
              <a:buFont typeface="Arial"/>
              <a:buNone/>
            </a:pPr>
            <a:r>
              <a:rPr b="1" lang="pt-BR" sz="3400">
                <a:solidFill>
                  <a:srgbClr val="7F340D"/>
                </a:solidFill>
                <a:latin typeface="Orbitron"/>
                <a:ea typeface="Orbitron"/>
                <a:cs typeface="Orbitron"/>
                <a:sym typeface="Orbitron"/>
              </a:rPr>
              <a:t>MATERIAIS E MÉTODOS</a:t>
            </a:r>
            <a:endParaRPr b="1" sz="3400">
              <a:solidFill>
                <a:srgbClr val="7F340D"/>
              </a:solidFill>
              <a:latin typeface="Orbitron"/>
              <a:ea typeface="Orbitron"/>
              <a:cs typeface="Orbitron"/>
              <a:sym typeface="Orbitron"/>
            </a:endParaRPr>
          </a:p>
        </p:txBody>
      </p:sp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621625" y="1459598"/>
            <a:ext cx="10908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pt-BR" sz="2300">
                <a:latin typeface="Rajdhani"/>
                <a:ea typeface="Rajdhani"/>
                <a:cs typeface="Rajdhani"/>
                <a:sym typeface="Rajdhani"/>
              </a:rPr>
              <a:t>Informar a metodologia da pesquisa em, no máximo, 1 slide. Pode utilizar imagens como figura PRISMA. </a:t>
            </a:r>
            <a:endParaRPr sz="2300">
              <a:latin typeface="Rajdhani"/>
              <a:ea typeface="Rajdhani"/>
              <a:cs typeface="Rajdhani"/>
              <a:sym typeface="Rajdhani"/>
            </a:endParaRPr>
          </a:p>
        </p:txBody>
      </p:sp>
      <p:grpSp>
        <p:nvGrpSpPr>
          <p:cNvPr id="108" name="Google Shape;108;p3"/>
          <p:cNvGrpSpPr/>
          <p:nvPr/>
        </p:nvGrpSpPr>
        <p:grpSpPr>
          <a:xfrm>
            <a:off x="0" y="0"/>
            <a:ext cx="12192000" cy="6887600"/>
            <a:chOff x="0" y="0"/>
            <a:chExt cx="12192000" cy="6887600"/>
          </a:xfrm>
        </p:grpSpPr>
        <p:sp>
          <p:nvSpPr>
            <p:cNvPr id="109" name="Google Shape;109;p3"/>
            <p:cNvSpPr/>
            <p:nvPr/>
          </p:nvSpPr>
          <p:spPr>
            <a:xfrm>
              <a:off x="11906865" y="5427406"/>
              <a:ext cx="285135" cy="1459937"/>
            </a:xfrm>
            <a:prstGeom prst="rect">
              <a:avLst/>
            </a:prstGeom>
            <a:solidFill>
              <a:srgbClr val="C0570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3"/>
            <p:cNvSpPr/>
            <p:nvPr/>
          </p:nvSpPr>
          <p:spPr>
            <a:xfrm>
              <a:off x="0" y="0"/>
              <a:ext cx="285000" cy="6858000"/>
            </a:xfrm>
            <a:prstGeom prst="rect">
              <a:avLst/>
            </a:prstGeom>
            <a:solidFill>
              <a:srgbClr val="C0570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0" y="6311900"/>
              <a:ext cx="12192000" cy="575700"/>
            </a:xfrm>
            <a:prstGeom prst="rect">
              <a:avLst/>
            </a:prstGeom>
            <a:solidFill>
              <a:srgbClr val="C0570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700">
                  <a:solidFill>
                    <a:schemeClr val="lt1"/>
                  </a:solidFill>
                  <a:latin typeface="Rajdhani"/>
                  <a:ea typeface="Rajdhani"/>
                  <a:cs typeface="Rajdhani"/>
                  <a:sym typeface="Rajdhani"/>
                </a:rPr>
                <a:t>XXV JORNADA DE INICIAÇÃO CIENTÍFICA, CENTRO UNIVERSITÁRIO LUTERANO DE PALMAS, PALMAS, TOCANTINS, 23 DE NOVEMBRO DE 2025. </a:t>
              </a:r>
              <a:endParaRPr sz="1700">
                <a:solidFill>
                  <a:schemeClr val="lt1"/>
                </a:solidFill>
                <a:latin typeface="Rajdhani"/>
                <a:ea typeface="Rajdhani"/>
                <a:cs typeface="Rajdhani"/>
                <a:sym typeface="Rajdhani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 txBox="1"/>
          <p:nvPr>
            <p:ph type="title"/>
          </p:nvPr>
        </p:nvSpPr>
        <p:spPr>
          <a:xfrm>
            <a:off x="838200" y="533175"/>
            <a:ext cx="10857300" cy="72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340D"/>
              </a:buClr>
              <a:buSzPts val="2800"/>
              <a:buFont typeface="Arial"/>
              <a:buNone/>
            </a:pPr>
            <a:r>
              <a:rPr b="1" lang="pt-BR" sz="3400">
                <a:solidFill>
                  <a:srgbClr val="7F340D"/>
                </a:solidFill>
                <a:latin typeface="Orbitron"/>
                <a:ea typeface="Orbitron"/>
                <a:cs typeface="Orbitron"/>
                <a:sym typeface="Orbitron"/>
              </a:rPr>
              <a:t>RESULTADOS E DISCUSSÕES</a:t>
            </a:r>
            <a:endParaRPr b="1" sz="3400">
              <a:solidFill>
                <a:srgbClr val="7F340D"/>
              </a:solidFill>
              <a:latin typeface="Orbitron"/>
              <a:ea typeface="Orbitron"/>
              <a:cs typeface="Orbitron"/>
              <a:sym typeface="Orbitron"/>
            </a:endParaRPr>
          </a:p>
        </p:txBody>
      </p:sp>
      <p:sp>
        <p:nvSpPr>
          <p:cNvPr id="117" name="Google Shape;117;p4"/>
          <p:cNvSpPr txBox="1"/>
          <p:nvPr>
            <p:ph idx="1" type="body"/>
          </p:nvPr>
        </p:nvSpPr>
        <p:spPr>
          <a:xfrm>
            <a:off x="838200" y="1499708"/>
            <a:ext cx="108573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pt-BR" sz="2300">
                <a:latin typeface="Rajdhani"/>
                <a:ea typeface="Rajdhani"/>
                <a:cs typeface="Rajdhani"/>
                <a:sym typeface="Rajdhani"/>
              </a:rPr>
              <a:t>Informar a forma de busca dos resultados, os resultados obtido e as discussões à partir deles. Pode inserir, no máximo, 2 imagens por slide. Utilizar, no máximo, 2 páginas.</a:t>
            </a:r>
            <a:endParaRPr sz="2300">
              <a:latin typeface="Rajdhani"/>
              <a:ea typeface="Rajdhani"/>
              <a:cs typeface="Rajdhani"/>
              <a:sym typeface="Rajdhani"/>
            </a:endParaRPr>
          </a:p>
        </p:txBody>
      </p:sp>
      <p:grpSp>
        <p:nvGrpSpPr>
          <p:cNvPr id="118" name="Google Shape;118;p4"/>
          <p:cNvGrpSpPr/>
          <p:nvPr/>
        </p:nvGrpSpPr>
        <p:grpSpPr>
          <a:xfrm>
            <a:off x="0" y="0"/>
            <a:ext cx="12192000" cy="6887600"/>
            <a:chOff x="0" y="0"/>
            <a:chExt cx="12192000" cy="6887600"/>
          </a:xfrm>
        </p:grpSpPr>
        <p:sp>
          <p:nvSpPr>
            <p:cNvPr id="119" name="Google Shape;119;p4"/>
            <p:cNvSpPr/>
            <p:nvPr/>
          </p:nvSpPr>
          <p:spPr>
            <a:xfrm>
              <a:off x="0" y="0"/>
              <a:ext cx="285135" cy="6858000"/>
            </a:xfrm>
            <a:prstGeom prst="rect">
              <a:avLst/>
            </a:prstGeom>
            <a:solidFill>
              <a:srgbClr val="C0570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11906865" y="5427406"/>
              <a:ext cx="285135" cy="1459937"/>
            </a:xfrm>
            <a:prstGeom prst="rect">
              <a:avLst/>
            </a:prstGeom>
            <a:solidFill>
              <a:srgbClr val="C0570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0" y="6311900"/>
              <a:ext cx="12192000" cy="575700"/>
            </a:xfrm>
            <a:prstGeom prst="rect">
              <a:avLst/>
            </a:prstGeom>
            <a:solidFill>
              <a:srgbClr val="C0570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700">
                  <a:solidFill>
                    <a:schemeClr val="lt1"/>
                  </a:solidFill>
                  <a:latin typeface="Rajdhani"/>
                  <a:ea typeface="Rajdhani"/>
                  <a:cs typeface="Rajdhani"/>
                  <a:sym typeface="Rajdhani"/>
                </a:rPr>
                <a:t>XXV JORNADA DE INICIAÇÃO CIENTÍFICA, CENTRO UNIVERSITÁRIO LUTERANO DE PALMAS, PALMAS, TOCANTINS, 23 DE NOVEMBRO DE 2025. </a:t>
              </a:r>
              <a:endParaRPr sz="1700">
                <a:solidFill>
                  <a:schemeClr val="lt1"/>
                </a:solidFill>
                <a:latin typeface="Rajdhani"/>
                <a:ea typeface="Rajdhani"/>
                <a:cs typeface="Rajdhani"/>
                <a:sym typeface="Rajdhani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/>
          <p:nvPr>
            <p:ph type="title"/>
          </p:nvPr>
        </p:nvSpPr>
        <p:spPr>
          <a:xfrm>
            <a:off x="772200" y="553225"/>
            <a:ext cx="10923300" cy="72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340D"/>
              </a:buClr>
              <a:buSzPts val="2800"/>
              <a:buFont typeface="Arial"/>
              <a:buNone/>
            </a:pPr>
            <a:r>
              <a:rPr b="1" lang="pt-BR" sz="3400">
                <a:solidFill>
                  <a:srgbClr val="7F340D"/>
                </a:solidFill>
                <a:latin typeface="Orbitron"/>
                <a:ea typeface="Orbitron"/>
                <a:cs typeface="Orbitron"/>
                <a:sym typeface="Orbitron"/>
              </a:rPr>
              <a:t>CONCLUSÃO</a:t>
            </a:r>
            <a:endParaRPr b="1" sz="3400">
              <a:solidFill>
                <a:srgbClr val="7F340D"/>
              </a:solidFill>
              <a:latin typeface="Orbitron"/>
              <a:ea typeface="Orbitron"/>
              <a:cs typeface="Orbitron"/>
              <a:sym typeface="Orbitron"/>
            </a:endParaRPr>
          </a:p>
        </p:txBody>
      </p:sp>
      <p:sp>
        <p:nvSpPr>
          <p:cNvPr id="127" name="Google Shape;127;p6"/>
          <p:cNvSpPr txBox="1"/>
          <p:nvPr>
            <p:ph idx="1" type="body"/>
          </p:nvPr>
        </p:nvSpPr>
        <p:spPr>
          <a:xfrm>
            <a:off x="772200" y="1411675"/>
            <a:ext cx="10923300" cy="41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pt-BR" sz="2300">
                <a:latin typeface="Rajdhani"/>
                <a:ea typeface="Rajdhani"/>
                <a:cs typeface="Rajdhani"/>
                <a:sym typeface="Rajdhani"/>
              </a:rPr>
              <a:t>Apresentar as conclusões da pesquisa em, no máximo, 1 slide.</a:t>
            </a:r>
            <a:endParaRPr sz="2300">
              <a:latin typeface="Rajdhani"/>
              <a:ea typeface="Rajdhani"/>
              <a:cs typeface="Rajdhani"/>
              <a:sym typeface="Rajdhani"/>
            </a:endParaRPr>
          </a:p>
        </p:txBody>
      </p:sp>
      <p:grpSp>
        <p:nvGrpSpPr>
          <p:cNvPr id="128" name="Google Shape;128;p6"/>
          <p:cNvGrpSpPr/>
          <p:nvPr/>
        </p:nvGrpSpPr>
        <p:grpSpPr>
          <a:xfrm>
            <a:off x="0" y="0"/>
            <a:ext cx="12192000" cy="6887600"/>
            <a:chOff x="0" y="0"/>
            <a:chExt cx="12192000" cy="6887600"/>
          </a:xfrm>
        </p:grpSpPr>
        <p:sp>
          <p:nvSpPr>
            <p:cNvPr id="129" name="Google Shape;129;p6"/>
            <p:cNvSpPr/>
            <p:nvPr/>
          </p:nvSpPr>
          <p:spPr>
            <a:xfrm>
              <a:off x="0" y="0"/>
              <a:ext cx="285135" cy="6858000"/>
            </a:xfrm>
            <a:prstGeom prst="rect">
              <a:avLst/>
            </a:prstGeom>
            <a:solidFill>
              <a:srgbClr val="C0570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6"/>
            <p:cNvSpPr/>
            <p:nvPr/>
          </p:nvSpPr>
          <p:spPr>
            <a:xfrm>
              <a:off x="11906865" y="5427406"/>
              <a:ext cx="285135" cy="1459937"/>
            </a:xfrm>
            <a:prstGeom prst="rect">
              <a:avLst/>
            </a:prstGeom>
            <a:solidFill>
              <a:srgbClr val="C0570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6"/>
            <p:cNvSpPr/>
            <p:nvPr/>
          </p:nvSpPr>
          <p:spPr>
            <a:xfrm>
              <a:off x="0" y="6311900"/>
              <a:ext cx="12192000" cy="575700"/>
            </a:xfrm>
            <a:prstGeom prst="rect">
              <a:avLst/>
            </a:prstGeom>
            <a:solidFill>
              <a:srgbClr val="C0570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700">
                  <a:solidFill>
                    <a:schemeClr val="lt1"/>
                  </a:solidFill>
                  <a:latin typeface="Rajdhani"/>
                  <a:ea typeface="Rajdhani"/>
                  <a:cs typeface="Rajdhani"/>
                  <a:sym typeface="Rajdhani"/>
                </a:rPr>
                <a:t>XXV JORNADA DE INICIAÇÃO CIENTÍFICA, CENTRO UNIVERSITÁRIO LUTERANO DE PALMAS, PALMAS, TOCANTINS, 23 DE NOVEMBRO DE 2025. </a:t>
              </a:r>
              <a:endParaRPr sz="1700">
                <a:solidFill>
                  <a:schemeClr val="lt1"/>
                </a:solidFill>
                <a:latin typeface="Rajdhani"/>
                <a:ea typeface="Rajdhani"/>
                <a:cs typeface="Rajdhani"/>
                <a:sym typeface="Rajdhan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"/>
          <p:cNvSpPr txBox="1"/>
          <p:nvPr>
            <p:ph type="title"/>
          </p:nvPr>
        </p:nvSpPr>
        <p:spPr>
          <a:xfrm>
            <a:off x="838200" y="613400"/>
            <a:ext cx="10857300" cy="72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340D"/>
              </a:buClr>
              <a:buSzPts val="2800"/>
              <a:buFont typeface="Arial"/>
              <a:buNone/>
            </a:pPr>
            <a:r>
              <a:rPr b="1" lang="pt-BR" sz="3400">
                <a:solidFill>
                  <a:srgbClr val="7F340D"/>
                </a:solidFill>
                <a:latin typeface="Orbitron"/>
                <a:ea typeface="Orbitron"/>
                <a:cs typeface="Orbitron"/>
                <a:sym typeface="Orbitron"/>
              </a:rPr>
              <a:t>REFERÊNCIAS</a:t>
            </a:r>
            <a:endParaRPr b="1" sz="3400">
              <a:solidFill>
                <a:srgbClr val="7F340D"/>
              </a:solidFill>
              <a:latin typeface="Orbitron"/>
              <a:ea typeface="Orbitron"/>
              <a:cs typeface="Orbitron"/>
              <a:sym typeface="Orbitron"/>
            </a:endParaRPr>
          </a:p>
        </p:txBody>
      </p:sp>
      <p:sp>
        <p:nvSpPr>
          <p:cNvPr id="138" name="Google Shape;138;p7"/>
          <p:cNvSpPr txBox="1"/>
          <p:nvPr>
            <p:ph idx="1" type="body"/>
          </p:nvPr>
        </p:nvSpPr>
        <p:spPr>
          <a:xfrm>
            <a:off x="838200" y="1459603"/>
            <a:ext cx="10857271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sz="2300">
              <a:latin typeface="Rajdhani"/>
              <a:ea typeface="Rajdhani"/>
              <a:cs typeface="Rajdhani"/>
              <a:sym typeface="Rajdhani"/>
            </a:endParaRPr>
          </a:p>
        </p:txBody>
      </p:sp>
      <p:grpSp>
        <p:nvGrpSpPr>
          <p:cNvPr id="139" name="Google Shape;139;p7"/>
          <p:cNvGrpSpPr/>
          <p:nvPr/>
        </p:nvGrpSpPr>
        <p:grpSpPr>
          <a:xfrm>
            <a:off x="0" y="0"/>
            <a:ext cx="12192000" cy="6887600"/>
            <a:chOff x="0" y="0"/>
            <a:chExt cx="12192000" cy="6887600"/>
          </a:xfrm>
        </p:grpSpPr>
        <p:sp>
          <p:nvSpPr>
            <p:cNvPr id="140" name="Google Shape;140;p7"/>
            <p:cNvSpPr/>
            <p:nvPr/>
          </p:nvSpPr>
          <p:spPr>
            <a:xfrm>
              <a:off x="0" y="0"/>
              <a:ext cx="285135" cy="6858000"/>
            </a:xfrm>
            <a:prstGeom prst="rect">
              <a:avLst/>
            </a:prstGeom>
            <a:solidFill>
              <a:srgbClr val="C0570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7"/>
            <p:cNvSpPr/>
            <p:nvPr/>
          </p:nvSpPr>
          <p:spPr>
            <a:xfrm>
              <a:off x="11906865" y="5427406"/>
              <a:ext cx="285135" cy="1459937"/>
            </a:xfrm>
            <a:prstGeom prst="rect">
              <a:avLst/>
            </a:prstGeom>
            <a:solidFill>
              <a:srgbClr val="C0570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7"/>
            <p:cNvSpPr/>
            <p:nvPr/>
          </p:nvSpPr>
          <p:spPr>
            <a:xfrm>
              <a:off x="0" y="6311900"/>
              <a:ext cx="12192000" cy="575700"/>
            </a:xfrm>
            <a:prstGeom prst="rect">
              <a:avLst/>
            </a:prstGeom>
            <a:solidFill>
              <a:srgbClr val="C0570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BR" sz="1700">
                  <a:solidFill>
                    <a:schemeClr val="lt1"/>
                  </a:solidFill>
                  <a:latin typeface="Rajdhani"/>
                  <a:ea typeface="Rajdhani"/>
                  <a:cs typeface="Rajdhani"/>
                  <a:sym typeface="Rajdhani"/>
                </a:rPr>
                <a:t>XXV JORNADA DE INICIAÇÃO CIENTÍFICA, CENTRO UNIVERSITÁRIO LUTERANO DE PALMAS, PALMAS, TOCANTINS, 23 DE NOVEMBRO DE 2025. </a:t>
              </a:r>
              <a:endParaRPr sz="1700">
                <a:solidFill>
                  <a:schemeClr val="lt1"/>
                </a:solidFill>
                <a:latin typeface="Rajdhani"/>
                <a:ea typeface="Rajdhani"/>
                <a:cs typeface="Rajdhani"/>
                <a:sym typeface="Rajdhan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2025-07-16T18:03:41Z</dcterms:created>
  <dc:creator>THAIS GABRIELLY FERNANDES SOUSA</dc:creator>
</cp:coreProperties>
</file>