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embeddedFontLst>
    <p:embeddedFont>
      <p:font typeface="Play"/>
      <p:regular r:id="rId13"/>
      <p:bold r:id="rId14"/>
    </p:embeddedFont>
    <p:embeddedFont>
      <p:font typeface="Montserrat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9" roundtripDataSignature="AMtx7mj08UkaV8jkHVIZpF/+BX9MtnVZM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Play-regular.fntdata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Montserrat-regular.fntdata"/><Relationship Id="rId14" Type="http://schemas.openxmlformats.org/officeDocument/2006/relationships/font" Target="fonts/Play-bold.fntdata"/><Relationship Id="rId17" Type="http://schemas.openxmlformats.org/officeDocument/2006/relationships/font" Target="fonts/Montserrat-italic.fntdata"/><Relationship Id="rId16" Type="http://schemas.openxmlformats.org/officeDocument/2006/relationships/font" Target="fonts/Montserrat-bold.fntdata"/><Relationship Id="rId5" Type="http://schemas.openxmlformats.org/officeDocument/2006/relationships/notesMaster" Target="notesMasters/notesMaster1.xml"/><Relationship Id="rId19" Type="http://customschemas.google.com/relationships/presentationmetadata" Target="metadata"/><Relationship Id="rId6" Type="http://schemas.openxmlformats.org/officeDocument/2006/relationships/slide" Target="slides/slide1.xml"/><Relationship Id="rId18" Type="http://schemas.openxmlformats.org/officeDocument/2006/relationships/font" Target="fonts/Montserrat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pt-BR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a3248d4204_0_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g3a3248d4204_0_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7" name="Google Shape;87;g3a3248d4204_0_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Informar as referências utilizadas no slide. Organizadas conforme a ABNT 6023:2018. </a:t>
            </a:r>
            <a:endParaRPr/>
          </a:p>
        </p:txBody>
      </p:sp>
      <p:sp>
        <p:nvSpPr>
          <p:cNvPr id="92" name="Google Shape;92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h5001234c24c47cea_0_6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" name="Google Shape;99;h5001234c24c47cea_0_6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Informar as referências utilizadas no slide. Organizadas conforme a ABNT 6023:2018. </a:t>
            </a:r>
            <a:endParaRPr/>
          </a:p>
        </p:txBody>
      </p:sp>
      <p:sp>
        <p:nvSpPr>
          <p:cNvPr id="100" name="Google Shape;100;h5001234c24c47cea_0_6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h5001234c24c47cea_0_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h5001234c24c47cea_0_2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Informar as referências utilizadas no slide. Organizadas conforme a ABNT 6023:2018. </a:t>
            </a:r>
            <a:endParaRPr/>
          </a:p>
        </p:txBody>
      </p:sp>
      <p:sp>
        <p:nvSpPr>
          <p:cNvPr id="108" name="Google Shape;108;h5001234c24c47cea_0_2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h5001234c24c47cea_0_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5" name="Google Shape;115;h5001234c24c47cea_0_3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Informar as referências utilizadas no slide. Organizadas conforme a ABNT 6023:2018. </a:t>
            </a:r>
            <a:endParaRPr/>
          </a:p>
        </p:txBody>
      </p:sp>
      <p:sp>
        <p:nvSpPr>
          <p:cNvPr id="116" name="Google Shape;116;h5001234c24c47cea_0_3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h5001234c24c47cea_0_4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3" name="Google Shape;123;h5001234c24c47cea_0_4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Informar as referências utilizadas no slide. Organizadas conforme a ABNT 6023:2018. </a:t>
            </a:r>
            <a:endParaRPr/>
          </a:p>
        </p:txBody>
      </p:sp>
      <p:sp>
        <p:nvSpPr>
          <p:cNvPr id="124" name="Google Shape;124;h5001234c24c47cea_0_4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h5001234c24c47cea_0_5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1" name="Google Shape;131;h5001234c24c47cea_0_5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Informar as referências utilizadas no slide. Organizadas conforme a ABNT 6023:2018. </a:t>
            </a:r>
            <a:endParaRPr/>
          </a:p>
        </p:txBody>
      </p:sp>
      <p:sp>
        <p:nvSpPr>
          <p:cNvPr id="132" name="Google Shape;132;h5001234c24c47cea_0_5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9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lay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17" name="Google Shape;17;p9"/>
          <p:cNvSpPr txBox="1"/>
          <p:nvPr>
            <p:ph idx="1" type="subTitle"/>
          </p:nvPr>
        </p:nvSpPr>
        <p:spPr>
          <a:xfrm>
            <a:off x="1143000" y="2701529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8" name="Google Shape;18;p9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19" name="Google Shape;19;p9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20" name="Google Shape;20;p9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0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3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23" name="Google Shape;23;p10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4325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2100"/>
            </a:lvl1pPr>
            <a:lvl2pPr indent="-314325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800"/>
            </a:lvl2pPr>
            <a:lvl3pPr indent="-314325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500"/>
            </a:lvl3pPr>
            <a:lvl4pPr indent="-314325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4pPr>
            <a:lvl5pPr indent="-314325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5pPr>
            <a:lvl6pPr indent="-314325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6pPr>
            <a:lvl7pPr indent="-314325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7pPr>
            <a:lvl8pPr indent="-314325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8pPr>
            <a:lvl9pPr indent="-314325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9pPr>
          </a:lstStyle>
          <a:p/>
        </p:txBody>
      </p:sp>
      <p:sp>
        <p:nvSpPr>
          <p:cNvPr id="24" name="Google Shape;24;p10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25" name="Google Shape;25;p10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26" name="Google Shape;26;p10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ção" type="twoTxTwoObj">
  <p:cSld name="TWO_OBJECTS_WITH_TEX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3"/>
          <p:cNvSpPr txBox="1"/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3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29" name="Google Shape;29;p13"/>
          <p:cNvSpPr txBox="1"/>
          <p:nvPr>
            <p:ph idx="1" type="body"/>
          </p:nvPr>
        </p:nvSpPr>
        <p:spPr>
          <a:xfrm>
            <a:off x="629841" y="1260872"/>
            <a:ext cx="38682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30" name="Google Shape;30;p13"/>
          <p:cNvSpPr txBox="1"/>
          <p:nvPr>
            <p:ph idx="2" type="body"/>
          </p:nvPr>
        </p:nvSpPr>
        <p:spPr>
          <a:xfrm>
            <a:off x="629841" y="1878806"/>
            <a:ext cx="3868200" cy="27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4325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2100"/>
            </a:lvl1pPr>
            <a:lvl2pPr indent="-314325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800"/>
            </a:lvl2pPr>
            <a:lvl3pPr indent="-314325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500"/>
            </a:lvl3pPr>
            <a:lvl4pPr indent="-314325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4pPr>
            <a:lvl5pPr indent="-314325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5pPr>
            <a:lvl6pPr indent="-314325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6pPr>
            <a:lvl7pPr indent="-314325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7pPr>
            <a:lvl8pPr indent="-314325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8pPr>
            <a:lvl9pPr indent="-314325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9pPr>
          </a:lstStyle>
          <a:p/>
        </p:txBody>
      </p:sp>
      <p:sp>
        <p:nvSpPr>
          <p:cNvPr id="31" name="Google Shape;31;p13"/>
          <p:cNvSpPr txBox="1"/>
          <p:nvPr>
            <p:ph idx="3" type="body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32" name="Google Shape;32;p13"/>
          <p:cNvSpPr txBox="1"/>
          <p:nvPr>
            <p:ph idx="4" type="body"/>
          </p:nvPr>
        </p:nvSpPr>
        <p:spPr>
          <a:xfrm>
            <a:off x="4629150" y="1878806"/>
            <a:ext cx="3887400" cy="27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4325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2100"/>
            </a:lvl1pPr>
            <a:lvl2pPr indent="-314325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800"/>
            </a:lvl2pPr>
            <a:lvl3pPr indent="-314325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500"/>
            </a:lvl3pPr>
            <a:lvl4pPr indent="-314325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4pPr>
            <a:lvl5pPr indent="-314325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5pPr>
            <a:lvl6pPr indent="-314325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6pPr>
            <a:lvl7pPr indent="-314325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7pPr>
            <a:lvl8pPr indent="-314325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8pPr>
            <a:lvl9pPr indent="-314325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9pPr>
          </a:lstStyle>
          <a:p/>
        </p:txBody>
      </p:sp>
      <p:sp>
        <p:nvSpPr>
          <p:cNvPr id="33" name="Google Shape;3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34" name="Google Shape;3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35" name="Google Shape;3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beçalho da Seção" type="secHead">
  <p:cSld name="SECTION_HEADER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 txBox="1"/>
          <p:nvPr>
            <p:ph type="title"/>
          </p:nvPr>
        </p:nvSpPr>
        <p:spPr>
          <a:xfrm>
            <a:off x="623888" y="1282303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lay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38" name="Google Shape;38;p11"/>
          <p:cNvSpPr txBox="1"/>
          <p:nvPr>
            <p:ph idx="1" type="body"/>
          </p:nvPr>
        </p:nvSpPr>
        <p:spPr>
          <a:xfrm>
            <a:off x="623888" y="3442097"/>
            <a:ext cx="78867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500"/>
              <a:buNone/>
              <a:defRPr sz="15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350"/>
              <a:buNone/>
              <a:defRPr sz="135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9" name="Google Shape;39;p11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40" name="Google Shape;40;p11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41" name="Google Shape;41;p11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as Partes de Conteúdo" type="twoObj">
  <p:cSld name="TWO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2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3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44" name="Google Shape;44;p12"/>
          <p:cNvSpPr txBox="1"/>
          <p:nvPr>
            <p:ph idx="1" type="body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4325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2100"/>
            </a:lvl1pPr>
            <a:lvl2pPr indent="-314325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800"/>
            </a:lvl2pPr>
            <a:lvl3pPr indent="-314325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500"/>
            </a:lvl3pPr>
            <a:lvl4pPr indent="-314325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4pPr>
            <a:lvl5pPr indent="-314325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5pPr>
            <a:lvl6pPr indent="-314325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6pPr>
            <a:lvl7pPr indent="-314325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7pPr>
            <a:lvl8pPr indent="-314325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8pPr>
            <a:lvl9pPr indent="-314325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9pPr>
          </a:lstStyle>
          <a:p/>
        </p:txBody>
      </p:sp>
      <p:sp>
        <p:nvSpPr>
          <p:cNvPr id="45" name="Google Shape;45;p12"/>
          <p:cNvSpPr txBox="1"/>
          <p:nvPr>
            <p:ph idx="2" type="body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4325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2100"/>
            </a:lvl1pPr>
            <a:lvl2pPr indent="-314325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800"/>
            </a:lvl2pPr>
            <a:lvl3pPr indent="-314325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500"/>
            </a:lvl3pPr>
            <a:lvl4pPr indent="-314325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4pPr>
            <a:lvl5pPr indent="-314325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5pPr>
            <a:lvl6pPr indent="-314325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6pPr>
            <a:lvl7pPr indent="-314325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7pPr>
            <a:lvl8pPr indent="-314325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8pPr>
            <a:lvl9pPr indent="-314325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9pPr>
          </a:lstStyle>
          <a:p/>
        </p:txBody>
      </p:sp>
      <p:sp>
        <p:nvSpPr>
          <p:cNvPr id="46" name="Google Shape;46;p12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47" name="Google Shape;47;p12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48" name="Google Shape;48;p12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mente Título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4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3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51" name="Google Shape;51;p14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52" name="Google Shape;52;p14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53" name="Google Shape;53;p14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56" name="Google Shape;56;p15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57" name="Google Shape;57;p15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údo com Legenda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6"/>
          <p:cNvSpPr txBox="1"/>
          <p:nvPr>
            <p:ph type="title"/>
          </p:nvPr>
        </p:nvSpPr>
        <p:spPr>
          <a:xfrm>
            <a:off x="629841" y="342900"/>
            <a:ext cx="29493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60" name="Google Shape;60;p16"/>
          <p:cNvSpPr txBox="1"/>
          <p:nvPr>
            <p:ph idx="1" type="body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61" name="Google Shape;61;p16"/>
          <p:cNvSpPr txBox="1"/>
          <p:nvPr>
            <p:ph idx="2" type="body"/>
          </p:nvPr>
        </p:nvSpPr>
        <p:spPr>
          <a:xfrm>
            <a:off x="629841" y="1543050"/>
            <a:ext cx="29493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62" name="Google Shape;62;p16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63" name="Google Shape;63;p16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 com Legenda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629841" y="342900"/>
            <a:ext cx="29493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67" name="Google Shape;67;p17"/>
          <p:cNvSpPr/>
          <p:nvPr>
            <p:ph idx="2" type="pic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7"/>
          <p:cNvSpPr txBox="1"/>
          <p:nvPr>
            <p:ph idx="1" type="body"/>
          </p:nvPr>
        </p:nvSpPr>
        <p:spPr>
          <a:xfrm>
            <a:off x="629841" y="1543050"/>
            <a:ext cx="29493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69" name="Google Shape;69;p17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70" name="Google Shape;70;p17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71" name="Google Shape;71;p17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l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8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3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74" name="Google Shape;74;p18"/>
          <p:cNvSpPr txBox="1"/>
          <p:nvPr>
            <p:ph idx="1" type="body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4325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2100"/>
            </a:lvl1pPr>
            <a:lvl2pPr indent="-314325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800"/>
            </a:lvl2pPr>
            <a:lvl3pPr indent="-314325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500"/>
            </a:lvl3pPr>
            <a:lvl4pPr indent="-314325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4pPr>
            <a:lvl5pPr indent="-314325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5pPr>
            <a:lvl6pPr indent="-314325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6pPr>
            <a:lvl7pPr indent="-314325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7pPr>
            <a:lvl8pPr indent="-314325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8pPr>
            <a:lvl9pPr indent="-314325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9pPr>
          </a:lstStyle>
          <a:p/>
        </p:txBody>
      </p:sp>
      <p:sp>
        <p:nvSpPr>
          <p:cNvPr id="75" name="Google Shape;75;p18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76" name="Google Shape;76;p18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o e Título Vertical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3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4325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2100"/>
            </a:lvl1pPr>
            <a:lvl2pPr indent="-314325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800"/>
            </a:lvl2pPr>
            <a:lvl3pPr indent="-314325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500"/>
            </a:lvl3pPr>
            <a:lvl4pPr indent="-314325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4pPr>
            <a:lvl5pPr indent="-314325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5pPr>
            <a:lvl6pPr indent="-314325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6pPr>
            <a:lvl7pPr indent="-314325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7pPr>
            <a:lvl8pPr indent="-314325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8pPr>
            <a:lvl9pPr indent="-314325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9pPr>
          </a:lstStyle>
          <a:p/>
        </p:txBody>
      </p:sp>
      <p:sp>
        <p:nvSpPr>
          <p:cNvPr id="81" name="Google Shape;81;p19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82" name="Google Shape;82;p19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"/>
              <a:buNone/>
              <a:defRPr sz="1350"/>
            </a:lvl9pPr>
          </a:lstStyle>
          <a:p/>
        </p:txBody>
      </p:sp>
      <p:sp>
        <p:nvSpPr>
          <p:cNvPr id="83" name="Google Shape;83;p19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"/>
              <a:buNone/>
              <a:defRPr b="0" i="0" sz="33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3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3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3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3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3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3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3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3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8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4325" lvl="3" marL="1828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4325" lvl="4" marL="22860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4325" lvl="5" marL="27432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4325" lvl="6" marL="3200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4325" lvl="7" marL="3657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4325" lvl="8" marL="4114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8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8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8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7" title="imag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8000" y="283703"/>
            <a:ext cx="913725" cy="3199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7"/>
          <p:cNvSpPr txBox="1"/>
          <p:nvPr>
            <p:ph type="title"/>
          </p:nvPr>
        </p:nvSpPr>
        <p:spPr>
          <a:xfrm>
            <a:off x="702300" y="2010800"/>
            <a:ext cx="77394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500" lIns="91500" spcFirstLastPara="1" rIns="91500" wrap="square" tIns="915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pt-BR" sz="3323">
                <a:solidFill>
                  <a:srgbClr val="4A173D"/>
                </a:solidFill>
              </a:rPr>
              <a:t>TÍTULO DO RESUMO</a:t>
            </a:r>
            <a:endParaRPr b="1" sz="3323">
              <a:solidFill>
                <a:srgbClr val="4A173D"/>
              </a:solidFill>
            </a:endParaRPr>
          </a:p>
        </p:txBody>
      </p:sp>
      <p:sp>
        <p:nvSpPr>
          <p:cNvPr id="96" name="Google Shape;96;p7"/>
          <p:cNvSpPr txBox="1"/>
          <p:nvPr>
            <p:ph type="title"/>
          </p:nvPr>
        </p:nvSpPr>
        <p:spPr>
          <a:xfrm>
            <a:off x="1665600" y="2721825"/>
            <a:ext cx="5812800" cy="54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500" lIns="91500" spcFirstLastPara="1" rIns="91500" wrap="square" tIns="915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2623">
                <a:solidFill>
                  <a:srgbClr val="4A173D"/>
                </a:solidFill>
              </a:rPr>
              <a:t>Autores</a:t>
            </a:r>
            <a:endParaRPr sz="2623">
              <a:solidFill>
                <a:srgbClr val="4A173D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h5001234c24c47cea_0_60"/>
          <p:cNvSpPr txBox="1"/>
          <p:nvPr>
            <p:ph type="title"/>
          </p:nvPr>
        </p:nvSpPr>
        <p:spPr>
          <a:xfrm>
            <a:off x="578000" y="854575"/>
            <a:ext cx="77394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500" lIns="91500" spcFirstLastPara="1" rIns="91500" wrap="square" tIns="915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pt-BR" sz="3323">
                <a:solidFill>
                  <a:srgbClr val="4A173D"/>
                </a:solidFill>
              </a:rPr>
              <a:t>INTRODUÇÃO</a:t>
            </a:r>
            <a:endParaRPr b="1" sz="3323">
              <a:solidFill>
                <a:srgbClr val="4A173D"/>
              </a:solidFill>
            </a:endParaRPr>
          </a:p>
        </p:txBody>
      </p:sp>
      <p:sp>
        <p:nvSpPr>
          <p:cNvPr id="103" name="Google Shape;103;h5001234c24c47cea_0_60"/>
          <p:cNvSpPr txBox="1"/>
          <p:nvPr/>
        </p:nvSpPr>
        <p:spPr>
          <a:xfrm>
            <a:off x="578000" y="1530731"/>
            <a:ext cx="7739400" cy="26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500" lIns="91500" spcFirstLastPara="1" rIns="91500" wrap="square" tIns="915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328">
                <a:solidFill>
                  <a:srgbClr val="1F4A62"/>
                </a:solidFill>
                <a:latin typeface="Montserrat"/>
                <a:ea typeface="Montserrat"/>
                <a:cs typeface="Montserrat"/>
                <a:sym typeface="Montserrat"/>
              </a:rPr>
              <a:t>Inserir a motivação da pesquisa e justificativa com autores que nortearam a parte de referencial teórico (apresentar como citação indireta). Neste slide, não inserir textos longos e imagens. Informar os objetivos. Utilizar, no máximo, 1 slide.</a:t>
            </a:r>
            <a:endParaRPr sz="1328">
              <a:solidFill>
                <a:srgbClr val="1F4A6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28">
              <a:solidFill>
                <a:srgbClr val="1F4A6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328">
                <a:solidFill>
                  <a:srgbClr val="1F4A62"/>
                </a:solidFill>
                <a:latin typeface="Montserrat"/>
                <a:ea typeface="Montserrat"/>
                <a:cs typeface="Montserrat"/>
                <a:sym typeface="Montserrat"/>
              </a:rPr>
              <a:t>Busca-se, responder a seguinte questão problema: por que xyz ocorrem de forma wyq?</a:t>
            </a:r>
            <a:endParaRPr sz="1328">
              <a:solidFill>
                <a:srgbClr val="1F4A6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28">
              <a:solidFill>
                <a:srgbClr val="1F4A6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328">
                <a:solidFill>
                  <a:srgbClr val="1F4A62"/>
                </a:solidFill>
                <a:latin typeface="Montserrat"/>
                <a:ea typeface="Montserrat"/>
                <a:cs typeface="Montserrat"/>
                <a:sym typeface="Montserrat"/>
              </a:rPr>
              <a:t>O objetivo geral é:</a:t>
            </a:r>
            <a:endParaRPr sz="1328">
              <a:solidFill>
                <a:srgbClr val="1F4A6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28">
              <a:solidFill>
                <a:srgbClr val="1F4A6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328">
                <a:solidFill>
                  <a:srgbClr val="1F4A62"/>
                </a:solidFill>
                <a:latin typeface="Montserrat"/>
                <a:ea typeface="Montserrat"/>
                <a:cs typeface="Montserrat"/>
                <a:sym typeface="Montserrat"/>
              </a:rPr>
              <a:t>E os objetivos específicos:</a:t>
            </a:r>
            <a:endParaRPr sz="1328">
              <a:solidFill>
                <a:srgbClr val="1F4A6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2944" lvl="0" marL="457200" rtl="0" algn="l">
              <a:spcBef>
                <a:spcPts val="0"/>
              </a:spcBef>
              <a:spcAft>
                <a:spcPts val="0"/>
              </a:spcAft>
              <a:buClr>
                <a:srgbClr val="1F4A62"/>
              </a:buClr>
              <a:buSzPts val="1328"/>
              <a:buFont typeface="Montserrat"/>
              <a:buChar char="●"/>
            </a:pPr>
            <a:r>
              <a:rPr lang="pt-BR" sz="1328">
                <a:solidFill>
                  <a:srgbClr val="1F4A62"/>
                </a:solidFill>
                <a:latin typeface="Montserrat"/>
                <a:ea typeface="Montserrat"/>
                <a:cs typeface="Montserrat"/>
                <a:sym typeface="Montserrat"/>
              </a:rPr>
              <a:t>Objetivo específico 1</a:t>
            </a:r>
            <a:endParaRPr sz="1328">
              <a:solidFill>
                <a:srgbClr val="1F4A6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2944" lvl="0" marL="457200" rtl="0" algn="l">
              <a:spcBef>
                <a:spcPts val="0"/>
              </a:spcBef>
              <a:spcAft>
                <a:spcPts val="0"/>
              </a:spcAft>
              <a:buClr>
                <a:srgbClr val="1F4A62"/>
              </a:buClr>
              <a:buSzPts val="1328"/>
              <a:buFont typeface="Montserrat"/>
              <a:buChar char="●"/>
            </a:pPr>
            <a:r>
              <a:rPr lang="pt-BR" sz="1328">
                <a:solidFill>
                  <a:srgbClr val="1F4A62"/>
                </a:solidFill>
                <a:latin typeface="Montserrat"/>
                <a:ea typeface="Montserrat"/>
                <a:cs typeface="Montserrat"/>
                <a:sym typeface="Montserrat"/>
              </a:rPr>
              <a:t>Objetivo específico 2</a:t>
            </a:r>
            <a:endParaRPr sz="1328">
              <a:solidFill>
                <a:srgbClr val="1F4A6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2944" lvl="0" marL="457200" rtl="0" algn="l">
              <a:spcBef>
                <a:spcPts val="0"/>
              </a:spcBef>
              <a:spcAft>
                <a:spcPts val="0"/>
              </a:spcAft>
              <a:buClr>
                <a:srgbClr val="1F4A62"/>
              </a:buClr>
              <a:buSzPts val="1328"/>
              <a:buFont typeface="Montserrat"/>
              <a:buChar char="●"/>
            </a:pPr>
            <a:r>
              <a:rPr lang="pt-BR" sz="1328">
                <a:solidFill>
                  <a:srgbClr val="1F4A62"/>
                </a:solidFill>
                <a:latin typeface="Montserrat"/>
                <a:ea typeface="Montserrat"/>
                <a:cs typeface="Montserrat"/>
                <a:sym typeface="Montserrat"/>
              </a:rPr>
              <a:t>Objetivo específico 3</a:t>
            </a:r>
            <a:endParaRPr sz="1328">
              <a:solidFill>
                <a:srgbClr val="1F4A6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4" name="Google Shape;104;h5001234c24c47cea_0_60" title="imag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8000" y="283703"/>
            <a:ext cx="913725" cy="319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h5001234c24c47cea_0_25"/>
          <p:cNvSpPr txBox="1"/>
          <p:nvPr>
            <p:ph type="title"/>
          </p:nvPr>
        </p:nvSpPr>
        <p:spPr>
          <a:xfrm>
            <a:off x="578000" y="854575"/>
            <a:ext cx="77394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500" lIns="91500" spcFirstLastPara="1" rIns="91500" wrap="square" tIns="915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pt-BR" sz="3323">
                <a:solidFill>
                  <a:srgbClr val="4A173D"/>
                </a:solidFill>
              </a:rPr>
              <a:t>MATERIAIS E MÉTODOS</a:t>
            </a:r>
            <a:endParaRPr b="1" sz="3323">
              <a:solidFill>
                <a:srgbClr val="4A173D"/>
              </a:solidFill>
            </a:endParaRPr>
          </a:p>
        </p:txBody>
      </p:sp>
      <p:sp>
        <p:nvSpPr>
          <p:cNvPr id="111" name="Google Shape;111;h5001234c24c47cea_0_25"/>
          <p:cNvSpPr txBox="1"/>
          <p:nvPr/>
        </p:nvSpPr>
        <p:spPr>
          <a:xfrm>
            <a:off x="578000" y="1530731"/>
            <a:ext cx="77394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500" lIns="91500" spcFirstLastPara="1" rIns="91500" wrap="square" tIns="915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28">
                <a:solidFill>
                  <a:srgbClr val="1F4A62"/>
                </a:solidFill>
                <a:latin typeface="Montserrat"/>
                <a:ea typeface="Montserrat"/>
                <a:cs typeface="Montserrat"/>
                <a:sym typeface="Montserrat"/>
              </a:rPr>
              <a:t>Informar a metodologia da pesquisa em, no máximo, 1 slide. Pode utilizar imagens como figura PRISMA. </a:t>
            </a:r>
            <a:endParaRPr sz="1328">
              <a:solidFill>
                <a:srgbClr val="1F4A6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2" name="Google Shape;112;h5001234c24c47cea_0_25" title="imag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8000" y="283703"/>
            <a:ext cx="913725" cy="319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h5001234c24c47cea_0_34"/>
          <p:cNvSpPr txBox="1"/>
          <p:nvPr>
            <p:ph type="title"/>
          </p:nvPr>
        </p:nvSpPr>
        <p:spPr>
          <a:xfrm>
            <a:off x="578000" y="854575"/>
            <a:ext cx="77394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500" lIns="91500" spcFirstLastPara="1" rIns="91500" wrap="square" tIns="915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pt-BR" sz="3323">
                <a:solidFill>
                  <a:srgbClr val="4A173D"/>
                </a:solidFill>
              </a:rPr>
              <a:t>RESULTADOS E DISCUSSÕES</a:t>
            </a:r>
            <a:endParaRPr b="1" sz="3323">
              <a:solidFill>
                <a:srgbClr val="4A173D"/>
              </a:solidFill>
            </a:endParaRPr>
          </a:p>
        </p:txBody>
      </p:sp>
      <p:sp>
        <p:nvSpPr>
          <p:cNvPr id="119" name="Google Shape;119;h5001234c24c47cea_0_34"/>
          <p:cNvSpPr txBox="1"/>
          <p:nvPr/>
        </p:nvSpPr>
        <p:spPr>
          <a:xfrm>
            <a:off x="578000" y="1530731"/>
            <a:ext cx="7739400" cy="10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500" lIns="91500" spcFirstLastPara="1" rIns="91500" wrap="square" tIns="915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28">
                <a:solidFill>
                  <a:srgbClr val="1F4A62"/>
                </a:solidFill>
                <a:latin typeface="Montserrat"/>
                <a:ea typeface="Montserrat"/>
                <a:cs typeface="Montserrat"/>
                <a:sym typeface="Montserrat"/>
              </a:rPr>
              <a:t>Informar a forma de busca dos resultados, os resultados obtido e as discussões à partir deles. </a:t>
            </a:r>
            <a:endParaRPr sz="1328">
              <a:solidFill>
                <a:srgbClr val="1F4A6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28">
              <a:solidFill>
                <a:srgbClr val="1F4A6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28">
                <a:solidFill>
                  <a:srgbClr val="1F4A62"/>
                </a:solidFill>
                <a:latin typeface="Montserrat"/>
                <a:ea typeface="Montserrat"/>
                <a:cs typeface="Montserrat"/>
                <a:sym typeface="Montserrat"/>
              </a:rPr>
              <a:t>Pode inserir, no máximo, 2 imagens por slide. Utilizar, no máximo, 2 páginas.</a:t>
            </a:r>
            <a:endParaRPr sz="1328">
              <a:solidFill>
                <a:srgbClr val="1F4A6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0" name="Google Shape;120;h5001234c24c47cea_0_34" title="imag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8000" y="283703"/>
            <a:ext cx="913725" cy="319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h5001234c24c47cea_0_43"/>
          <p:cNvSpPr txBox="1"/>
          <p:nvPr>
            <p:ph type="title"/>
          </p:nvPr>
        </p:nvSpPr>
        <p:spPr>
          <a:xfrm>
            <a:off x="578000" y="854575"/>
            <a:ext cx="77394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500" lIns="91500" spcFirstLastPara="1" rIns="91500" wrap="square" tIns="915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pt-BR" sz="3323">
                <a:solidFill>
                  <a:srgbClr val="4A173D"/>
                </a:solidFill>
              </a:rPr>
              <a:t>CONCLUSÃO</a:t>
            </a:r>
            <a:endParaRPr b="1" sz="3323">
              <a:solidFill>
                <a:srgbClr val="4A173D"/>
              </a:solidFill>
            </a:endParaRPr>
          </a:p>
        </p:txBody>
      </p:sp>
      <p:sp>
        <p:nvSpPr>
          <p:cNvPr id="127" name="Google Shape;127;h5001234c24c47cea_0_43"/>
          <p:cNvSpPr txBox="1"/>
          <p:nvPr/>
        </p:nvSpPr>
        <p:spPr>
          <a:xfrm>
            <a:off x="578000" y="1530731"/>
            <a:ext cx="7739400" cy="38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500" lIns="91500" spcFirstLastPara="1" rIns="91500" wrap="square" tIns="915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28">
                <a:solidFill>
                  <a:srgbClr val="1F4A62"/>
                </a:solidFill>
                <a:latin typeface="Montserrat"/>
                <a:ea typeface="Montserrat"/>
                <a:cs typeface="Montserrat"/>
                <a:sym typeface="Montserrat"/>
              </a:rPr>
              <a:t>Apresentar as conclusões da pesquisa em, no máximo, 1 slide.</a:t>
            </a:r>
            <a:endParaRPr sz="1328">
              <a:solidFill>
                <a:srgbClr val="1F4A6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8" name="Google Shape;128;h5001234c24c47cea_0_43" title="imag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8000" y="283703"/>
            <a:ext cx="913725" cy="319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h5001234c24c47cea_0_52"/>
          <p:cNvSpPr txBox="1"/>
          <p:nvPr>
            <p:ph type="title"/>
          </p:nvPr>
        </p:nvSpPr>
        <p:spPr>
          <a:xfrm>
            <a:off x="578000" y="854575"/>
            <a:ext cx="7739400" cy="64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500" lIns="91500" spcFirstLastPara="1" rIns="91500" wrap="square" tIns="915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pt-BR" sz="3323">
                <a:solidFill>
                  <a:srgbClr val="4A173D"/>
                </a:solidFill>
              </a:rPr>
              <a:t>REFERÊNCIAS</a:t>
            </a:r>
            <a:endParaRPr b="1" sz="3323">
              <a:solidFill>
                <a:srgbClr val="4A173D"/>
              </a:solidFill>
            </a:endParaRPr>
          </a:p>
        </p:txBody>
      </p:sp>
      <p:sp>
        <p:nvSpPr>
          <p:cNvPr id="135" name="Google Shape;135;h5001234c24c47cea_0_52"/>
          <p:cNvSpPr txBox="1"/>
          <p:nvPr/>
        </p:nvSpPr>
        <p:spPr>
          <a:xfrm>
            <a:off x="578000" y="1530731"/>
            <a:ext cx="7739400" cy="38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500" lIns="91500" spcFirstLastPara="1" rIns="91500" wrap="square" tIns="915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328">
                <a:solidFill>
                  <a:srgbClr val="1F4A62"/>
                </a:solidFill>
                <a:latin typeface="Montserrat"/>
                <a:ea typeface="Montserrat"/>
                <a:cs typeface="Montserrat"/>
                <a:sym typeface="Montserrat"/>
              </a:rPr>
              <a:t>Apresentar as conclusões da pesquisa em, no máximo, 1 slide.</a:t>
            </a:r>
            <a:endParaRPr sz="1328">
              <a:solidFill>
                <a:srgbClr val="1F4A6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6" name="Google Shape;136;h5001234c24c47cea_0_52" title="imag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8000" y="283703"/>
            <a:ext cx="913725" cy="319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o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o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2025-07-16T18:03:41Z</dcterms:created>
  <dc:creator>THAIS GABRIELLY FERNANDES SOUSA</dc:creator>
</cp:coreProperties>
</file>